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62" r:id="rId12"/>
    <p:sldId id="263" r:id="rId13"/>
    <p:sldId id="272" r:id="rId14"/>
    <p:sldId id="270" r:id="rId15"/>
    <p:sldId id="273" r:id="rId16"/>
    <p:sldId id="266" r:id="rId17"/>
    <p:sldId id="274" r:id="rId18"/>
    <p:sldId id="275" r:id="rId19"/>
    <p:sldId id="277" r:id="rId20"/>
    <p:sldId id="26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6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C1D8F4-CF61-4374-A17A-FF580078E467}" type="datetimeFigureOut">
              <a:rPr lang="sr-Latn-CS" smtClean="0"/>
              <a:pPr/>
              <a:t>6.1.2020.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E5F62B-F2AD-481D-B94E-368092380BF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Erasmus+</a:t>
            </a:r>
            <a:br>
              <a:rPr lang="hr-HR" dirty="0"/>
            </a:br>
            <a:r>
              <a:rPr lang="hr-HR" dirty="0"/>
              <a:t>FRANKFURT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Nikolina Kruhoberec, Jan </a:t>
            </a:r>
            <a:r>
              <a:rPr lang="hr-HR" dirty="0" err="1"/>
              <a:t>Šincek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JUHE</a:t>
            </a:r>
          </a:p>
        </p:txBody>
      </p:sp>
      <p:pic>
        <p:nvPicPr>
          <p:cNvPr id="4" name="Content Placeholder 3" descr="72430794_2393258157669230_68280532710436372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396210" cy="4525963"/>
          </a:xfrm>
        </p:spPr>
      </p:pic>
      <p:pic>
        <p:nvPicPr>
          <p:cNvPr id="5" name="Picture 4" descr="72475791_2384812615100974_72748774363139932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428736"/>
            <a:ext cx="418307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HLADNA I TOPLA PREDJELA</a:t>
            </a:r>
          </a:p>
        </p:txBody>
      </p:sp>
      <p:pic>
        <p:nvPicPr>
          <p:cNvPr id="4" name="Content Placeholder 3" descr="72306257_2228673097430434_23896795510609018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3"/>
            <a:ext cx="3143272" cy="3307570"/>
          </a:xfrm>
        </p:spPr>
      </p:pic>
      <p:pic>
        <p:nvPicPr>
          <p:cNvPr id="5" name="Picture 4" descr="72333532_766718020450383_33476951219476889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14422"/>
            <a:ext cx="3571882" cy="3857652"/>
          </a:xfrm>
          <a:prstGeom prst="rect">
            <a:avLst/>
          </a:prstGeom>
        </p:spPr>
      </p:pic>
      <p:pic>
        <p:nvPicPr>
          <p:cNvPr id="6" name="Picture 5" descr="72412827_250683502541622_6508701501735567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3350746" cy="2210090"/>
          </a:xfrm>
          <a:prstGeom prst="rect">
            <a:avLst/>
          </a:prstGeom>
        </p:spPr>
      </p:pic>
      <p:pic>
        <p:nvPicPr>
          <p:cNvPr id="7" name="Picture 6" descr="72572506_1319899624849352_533803544711947878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286256"/>
            <a:ext cx="2500330" cy="2222520"/>
          </a:xfrm>
          <a:prstGeom prst="rect">
            <a:avLst/>
          </a:prstGeom>
        </p:spPr>
      </p:pic>
      <p:pic>
        <p:nvPicPr>
          <p:cNvPr id="8" name="Picture 7" descr="72640174_448289829371080_470730223393334886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480" y="1193000"/>
            <a:ext cx="2513724" cy="3307570"/>
          </a:xfrm>
          <a:prstGeom prst="rect">
            <a:avLst/>
          </a:prstGeom>
        </p:spPr>
      </p:pic>
      <p:pic>
        <p:nvPicPr>
          <p:cNvPr id="9" name="Picture 8" descr="72645347_396414884624126_6614038293384265728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704" y="4500570"/>
            <a:ext cx="2786050" cy="20385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GLAVNA  JELA</a:t>
            </a:r>
          </a:p>
        </p:txBody>
      </p:sp>
      <p:pic>
        <p:nvPicPr>
          <p:cNvPr id="4" name="Content Placeholder 3" descr="72277588_2448415525428197_2461848840018329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056" y="3573016"/>
            <a:ext cx="3221244" cy="2900370"/>
          </a:xfrm>
        </p:spPr>
      </p:pic>
      <p:pic>
        <p:nvPicPr>
          <p:cNvPr id="5" name="Picture 4" descr="72325887_429463604380467_789510067125328281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8" y="1200386"/>
            <a:ext cx="3596424" cy="3059603"/>
          </a:xfrm>
          <a:prstGeom prst="rect">
            <a:avLst/>
          </a:prstGeom>
        </p:spPr>
      </p:pic>
      <p:pic>
        <p:nvPicPr>
          <p:cNvPr id="6" name="Picture 5" descr="72361825_555341305275506_25146487241189621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38" y="1178678"/>
            <a:ext cx="4691778" cy="2893263"/>
          </a:xfrm>
          <a:prstGeom prst="rect">
            <a:avLst/>
          </a:prstGeom>
        </p:spPr>
      </p:pic>
      <p:pic>
        <p:nvPicPr>
          <p:cNvPr id="7" name="Picture 6" descr="72812207_2405328469580065_307654556014922956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93649"/>
            <a:ext cx="2728232" cy="2409956"/>
          </a:xfrm>
          <a:prstGeom prst="rect">
            <a:avLst/>
          </a:prstGeom>
        </p:spPr>
      </p:pic>
      <p:pic>
        <p:nvPicPr>
          <p:cNvPr id="8" name="Picture 7" descr="72554295_985061118510780_37632713471452774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1" y="3333019"/>
            <a:ext cx="2561056" cy="3163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DESERTI</a:t>
            </a:r>
          </a:p>
        </p:txBody>
      </p:sp>
      <p:pic>
        <p:nvPicPr>
          <p:cNvPr id="4" name="Content Placeholder 3" descr="69291524_2196666970437998_5963675597891698688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3289" y="3596239"/>
            <a:ext cx="2578302" cy="3114684"/>
          </a:xfrm>
        </p:spPr>
      </p:pic>
      <p:pic>
        <p:nvPicPr>
          <p:cNvPr id="5" name="Picture 4" descr="71342348_473011033294285_367910179500877414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748" y="3592130"/>
            <a:ext cx="2925108" cy="2867778"/>
          </a:xfrm>
          <a:prstGeom prst="rect">
            <a:avLst/>
          </a:prstGeom>
        </p:spPr>
      </p:pic>
      <p:pic>
        <p:nvPicPr>
          <p:cNvPr id="6" name="Picture 5" descr="72383156_2490893671236492_78797634246436454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98" y="1351761"/>
            <a:ext cx="2573629" cy="2643182"/>
          </a:xfrm>
          <a:prstGeom prst="rect">
            <a:avLst/>
          </a:prstGeom>
        </p:spPr>
      </p:pic>
      <p:pic>
        <p:nvPicPr>
          <p:cNvPr id="7" name="Picture 6" descr="72891049_2507126929568380_6722041886061625344_n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004" y="1351761"/>
            <a:ext cx="3358885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SLOBODNO VRIJEME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Posjetili smo zoološki i botanički vrt, Main Tower i most ljubavi, razgledali grad, isprobali apfelstrudle i </a:t>
            </a:r>
            <a:r>
              <a:rPr lang="hr-HR" sz="2400" dirty="0" err="1"/>
              <a:t>apfelwein</a:t>
            </a:r>
            <a:r>
              <a:rPr lang="hr-HR" sz="2400" dirty="0"/>
              <a:t> te se međusobno dužili i dobro zabavili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3514C09-829C-493C-82F5-30334D91F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6" y="2942018"/>
            <a:ext cx="2477110" cy="330281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13FAF85-07B9-4D89-8F8A-B4030BC2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0" y="2937434"/>
            <a:ext cx="2739464" cy="205459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3D6332F-332E-4040-9504-321D3B71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5" y="2924882"/>
            <a:ext cx="2516225" cy="33549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67E46DC-19F8-44C6-B7D3-85665E200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52" y="4464199"/>
            <a:ext cx="2412815" cy="18096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ZOOLOŠKI I BOTANIČKI VRT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Botaničk</a:t>
            </a:r>
            <a:r>
              <a:rPr lang="hr-HR" dirty="0"/>
              <a:t>i vrt</a:t>
            </a:r>
            <a:r>
              <a:rPr lang="vi-VN" dirty="0"/>
              <a:t> je dom brojnih tropskih biljaka i egzotičnih ptica, skr</a:t>
            </a:r>
            <a:r>
              <a:rPr lang="hr-HR" dirty="0"/>
              <a:t>iven od grada</a:t>
            </a:r>
            <a:endParaRPr lang="vi-VN" dirty="0"/>
          </a:p>
          <a:p>
            <a:r>
              <a:rPr lang="vi-VN" dirty="0"/>
              <a:t>Zoo vrt u Frankfurtu je jedan od najatraktivnijih zoloških vrtova u E</a:t>
            </a:r>
            <a:r>
              <a:rPr lang="hr-HR" dirty="0"/>
              <a:t>u</a:t>
            </a:r>
            <a:r>
              <a:rPr lang="vi-VN" dirty="0"/>
              <a:t>ropi i popularan </a:t>
            </a:r>
            <a:r>
              <a:rPr lang="hr-HR" dirty="0"/>
              <a:t>je </a:t>
            </a:r>
            <a:r>
              <a:rPr lang="vi-VN" dirty="0"/>
              <a:t>među m</a:t>
            </a:r>
            <a:r>
              <a:rPr lang="hr-HR" dirty="0"/>
              <a:t>j</a:t>
            </a:r>
            <a:r>
              <a:rPr lang="vi-VN" dirty="0"/>
              <a:t>eštanima i turistima. Drugi je najstariji zološki vrt u N</a:t>
            </a:r>
            <a:r>
              <a:rPr lang="hr-HR" dirty="0"/>
              <a:t>j</a:t>
            </a:r>
            <a:r>
              <a:rPr lang="vi-VN" dirty="0"/>
              <a:t>emačkoj sa tradicijom od 155 godina postojanja. Zoo vrt broji 4.500 životinja tj. 450 različitih životinjskih vrsta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72214043_469865826942923_1558715679794790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469" y="237154"/>
            <a:ext cx="2887730" cy="3850307"/>
          </a:xfrm>
        </p:spPr>
      </p:pic>
      <p:pic>
        <p:nvPicPr>
          <p:cNvPr id="5" name="Picture 4" descr="72843923_2487019871556705_42077869288393277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7" y="215450"/>
            <a:ext cx="3033595" cy="3286408"/>
          </a:xfrm>
          <a:prstGeom prst="rect">
            <a:avLst/>
          </a:prstGeom>
        </p:spPr>
      </p:pic>
      <p:pic>
        <p:nvPicPr>
          <p:cNvPr id="6" name="Picture 5" descr="72899497_2457085711243633_17103798999585914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22" y="257754"/>
            <a:ext cx="2500330" cy="450059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E93E3DF-5EDB-41B0-8618-EA9A6D5BE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" y="3501858"/>
            <a:ext cx="3851672" cy="28887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3C321EA-A39E-4E76-BF0A-271E90E15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48" y="3147263"/>
            <a:ext cx="4341251" cy="32559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MAIN TOWER I MOST LJUBAVI</a:t>
            </a:r>
          </a:p>
        </p:txBody>
      </p:sp>
      <p:pic>
        <p:nvPicPr>
          <p:cNvPr id="4" name="Content Placeholder 3" descr="71216687_3334592483219309_5666218334908055552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05" y="1397247"/>
            <a:ext cx="3985995" cy="3315168"/>
          </a:xfrm>
        </p:spPr>
      </p:pic>
      <p:pic>
        <p:nvPicPr>
          <p:cNvPr id="8" name="Picture 7" descr="71037560_474442003413694_997051059761315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84896"/>
            <a:ext cx="4359396" cy="33071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APFELSTRUDLE I APFELWEIN</a:t>
            </a:r>
          </a:p>
        </p:txBody>
      </p:sp>
      <p:pic>
        <p:nvPicPr>
          <p:cNvPr id="4" name="Content Placeholder 3" descr="72651489_760264277744868_5621958447814672384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1417638"/>
            <a:ext cx="3394472" cy="4525963"/>
          </a:xfrm>
        </p:spPr>
      </p:pic>
      <p:pic>
        <p:nvPicPr>
          <p:cNvPr id="5" name="Picture 4" descr="72669681_417220475508625_79383239293350707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28" y="1443007"/>
            <a:ext cx="392907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NAŠI DOJMOVI…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3200" dirty="0"/>
              <a:t>Deset radnih dana odrađivali smo stručnu praksu u restoranu Hoechster Genuss Schmiede te upoznali savršene ljude koji su nas prihvatili kao da s njima radimo godinama </a:t>
            </a:r>
          </a:p>
          <a:p>
            <a:r>
              <a:rPr lang="hr-HR" sz="3200" dirty="0"/>
              <a:t>Nadamo se da će biti još ovakvih projekata i da će što veći broj učenika  imati priliku posjetiti nove gradove i država i tamo odrađivati stručnu praksu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Erasmus +, trajanje mobilnosti:</a:t>
            </a:r>
            <a:br>
              <a:rPr lang="hr-HR" dirty="0"/>
            </a:br>
            <a:r>
              <a:rPr lang="hr-HR" dirty="0"/>
              <a:t>21.09. - 05.10</a:t>
            </a:r>
          </a:p>
        </p:txBody>
      </p:sp>
      <p:pic>
        <p:nvPicPr>
          <p:cNvPr id="4" name="Content Placeholder 3" descr="72789848_709896309530296_8933961257661235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2442128-ADBF-4412-8376-D1C0507711EB}"/>
              </a:ext>
            </a:extLst>
          </p:cNvPr>
          <p:cNvSpPr txBox="1"/>
          <p:nvPr/>
        </p:nvSpPr>
        <p:spPr>
          <a:xfrm>
            <a:off x="7164288" y="3442712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Polazak sa</a:t>
            </a:r>
          </a:p>
          <a:p>
            <a:r>
              <a:rPr lang="hr-HR" dirty="0"/>
              <a:t>varaždinskog</a:t>
            </a:r>
          </a:p>
          <a:p>
            <a:r>
              <a:rPr lang="hr-HR" dirty="0"/>
              <a:t>autobusnog </a:t>
            </a:r>
          </a:p>
          <a:p>
            <a:r>
              <a:rPr lang="hr-HR" dirty="0"/>
              <a:t>kolodvora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Content Placeholder 3" descr="72638662_635889640271362_11558031742593925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6034617" cy="4525963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CD140C9-6252-4218-9696-5D935B772195}"/>
              </a:ext>
            </a:extLst>
          </p:cNvPr>
          <p:cNvSpPr txBox="1"/>
          <p:nvPr/>
        </p:nvSpPr>
        <p:spPr>
          <a:xfrm>
            <a:off x="6921961" y="324433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Podjela certifikata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FRANKFURT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Frankfurt je peti po veličini grad u N</a:t>
            </a:r>
            <a:r>
              <a:rPr lang="hr-HR" dirty="0"/>
              <a:t>j</a:t>
            </a:r>
            <a:r>
              <a:rPr lang="vi-VN" dirty="0"/>
              <a:t>emačkoj, a najveći u saveznoj pokrajini Hesen</a:t>
            </a:r>
            <a:r>
              <a:rPr lang="hr-HR" dirty="0"/>
              <a:t>.</a:t>
            </a:r>
            <a:r>
              <a:rPr lang="vi-VN" dirty="0"/>
              <a:t> Ima oko 700.000 stanovnika.</a:t>
            </a:r>
          </a:p>
          <a:p>
            <a:r>
              <a:rPr lang="vi-VN" dirty="0"/>
              <a:t>Njegov aerodrom je najprometniji u N</a:t>
            </a:r>
            <a:r>
              <a:rPr lang="hr-HR" dirty="0"/>
              <a:t>j</a:t>
            </a:r>
            <a:r>
              <a:rPr lang="vi-VN" dirty="0"/>
              <a:t>emačkoj</a:t>
            </a:r>
            <a:r>
              <a:rPr lang="hr-HR" dirty="0"/>
              <a:t> te k</a:t>
            </a:r>
            <a:r>
              <a:rPr lang="vi-VN" dirty="0"/>
              <a:t>roz njega godišnje prođe 56 mil</a:t>
            </a:r>
            <a:r>
              <a:rPr lang="hr-HR" dirty="0"/>
              <a:t>.</a:t>
            </a:r>
            <a:r>
              <a:rPr lang="vi-VN" dirty="0"/>
              <a:t> putnika.</a:t>
            </a:r>
          </a:p>
          <a:p>
            <a:r>
              <a:rPr lang="vi-VN" dirty="0"/>
              <a:t>Frankfurt je nekada bio centar N</a:t>
            </a:r>
            <a:r>
              <a:rPr lang="hr-HR" dirty="0"/>
              <a:t>j</a:t>
            </a:r>
            <a:r>
              <a:rPr lang="vi-VN" dirty="0"/>
              <a:t>emačke</a:t>
            </a:r>
            <a:r>
              <a:rPr lang="hr-HR" dirty="0"/>
              <a:t> te su se u njemu </a:t>
            </a:r>
            <a:r>
              <a:rPr lang="vi-VN" dirty="0"/>
              <a:t>krunili n</a:t>
            </a:r>
            <a:r>
              <a:rPr lang="hr-HR" dirty="0"/>
              <a:t>j</a:t>
            </a:r>
            <a:r>
              <a:rPr lang="vi-VN" dirty="0"/>
              <a:t>emački carevi. Krajem 19</a:t>
            </a:r>
            <a:r>
              <a:rPr lang="hr-HR" dirty="0"/>
              <a:t>-</a:t>
            </a:r>
            <a:r>
              <a:rPr lang="hr-HR" dirty="0" err="1"/>
              <a:t>og</a:t>
            </a:r>
            <a:r>
              <a:rPr lang="hr-HR" dirty="0"/>
              <a:t> stoljeća</a:t>
            </a:r>
            <a:r>
              <a:rPr lang="vi-VN" dirty="0"/>
              <a:t> u </a:t>
            </a:r>
            <a:r>
              <a:rPr lang="hr-HR" dirty="0"/>
              <a:t>njemu je</a:t>
            </a:r>
            <a:r>
              <a:rPr lang="vi-VN" dirty="0"/>
              <a:t> započe</a:t>
            </a:r>
            <a:r>
              <a:rPr lang="hr-HR" dirty="0"/>
              <a:t>l</a:t>
            </a:r>
            <a:r>
              <a:rPr lang="vi-VN" dirty="0"/>
              <a:t>a industrijalizacija zbog koje je svoju poziciju moći </a:t>
            </a:r>
            <a:r>
              <a:rPr lang="hr-HR" dirty="0"/>
              <a:t>grad </a:t>
            </a:r>
            <a:r>
              <a:rPr lang="vi-VN" dirty="0"/>
              <a:t>još više učvrstio.</a:t>
            </a:r>
          </a:p>
          <a:p>
            <a:r>
              <a:rPr lang="vi-VN" dirty="0"/>
              <a:t>Za vr</a:t>
            </a:r>
            <a:r>
              <a:rPr lang="hr-HR" dirty="0"/>
              <a:t>ij</a:t>
            </a:r>
            <a:r>
              <a:rPr lang="vi-VN" dirty="0"/>
              <a:t>eme Drugog sv</a:t>
            </a:r>
            <a:r>
              <a:rPr lang="hr-HR" dirty="0"/>
              <a:t>j</a:t>
            </a:r>
            <a:r>
              <a:rPr lang="vi-VN" dirty="0"/>
              <a:t>etskog rata, Frankfurt je bio </a:t>
            </a:r>
            <a:r>
              <a:rPr lang="hr-HR" dirty="0"/>
              <a:t>doslovno</a:t>
            </a:r>
            <a:r>
              <a:rPr lang="vi-VN" dirty="0"/>
              <a:t> sravnjen sa zemljom</a:t>
            </a:r>
            <a:r>
              <a:rPr lang="hr-HR" dirty="0"/>
              <a:t> no u potpunosti je obnovljen.</a:t>
            </a:r>
          </a:p>
          <a:p>
            <a:r>
              <a:rPr lang="vi-VN" dirty="0"/>
              <a:t>Gospodarski duh Frankfurta se očuvao do dana današnjeg i toj tvrdnji ide u prilog činjenica da se u njemu nalazi E</a:t>
            </a:r>
            <a:r>
              <a:rPr lang="hr-HR" dirty="0"/>
              <a:t>u</a:t>
            </a:r>
            <a:r>
              <a:rPr lang="vi-VN" dirty="0"/>
              <a:t>ropska središnja</a:t>
            </a:r>
            <a:r>
              <a:rPr lang="hr-HR" dirty="0"/>
              <a:t> banka.</a:t>
            </a:r>
            <a:endParaRPr lang="vi-VN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SMJEŠTAJ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Meininger Hotel Frankfurt/Main Messe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921793"/>
            <a:ext cx="4953025" cy="280036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57430"/>
            <a:ext cx="249079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SMJEŠTAJ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Hotel je bio vrlo lijep i elegatno uređen</a:t>
            </a:r>
          </a:p>
          <a:p>
            <a:r>
              <a:rPr lang="hr-HR" dirty="0"/>
              <a:t>Osoblje je bilo vrlo ljubazno, a hrana ukusna</a:t>
            </a:r>
          </a:p>
          <a:p>
            <a:pPr marL="36576" indent="0">
              <a:buNone/>
            </a:pPr>
            <a:r>
              <a:rPr lang="hr-HR" dirty="0"/>
              <a:t> 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53232"/>
            <a:ext cx="3958160" cy="2533222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618" y="3253232"/>
            <a:ext cx="3054790" cy="25332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PRAKSA - RESTORAN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Hoechster Genuss Schmiede je malen ali elegantan restoran u starijem dijelu Frankfurta</a:t>
            </a:r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71810"/>
            <a:ext cx="4167207" cy="2943240"/>
          </a:xfrm>
          <a:prstGeom prst="rect">
            <a:avLst/>
          </a:prstGeom>
        </p:spPr>
      </p:pic>
      <p:pic>
        <p:nvPicPr>
          <p:cNvPr id="5" name="Picture 4" descr="72481571_2457427194378986_6253360069581209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3052178"/>
            <a:ext cx="3531812" cy="3073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PRAKSA - RESTORAN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 restorana smo putovali podzemnim vlakom</a:t>
            </a:r>
          </a:p>
          <a:p>
            <a:r>
              <a:rPr lang="hr-HR" dirty="0"/>
              <a:t>Radnici u restoranu su nas vrlo lijepo prihvatili, bili su ljubazni i pomagali nam</a:t>
            </a:r>
          </a:p>
          <a:p>
            <a:r>
              <a:rPr lang="hr-HR" dirty="0"/>
              <a:t>U restoranu se poslužuje najveći broj mediteranskih jela te se u pripremi koriste skupe namirnice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PRAKSA - RESTORAN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Naučili smo puno novih stvari i susreli se sa novim namirnicama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 descr="69025258_696046970913676_3678615540286357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2214578" cy="3571876"/>
          </a:xfrm>
          <a:prstGeom prst="rect">
            <a:avLst/>
          </a:prstGeom>
        </p:spPr>
      </p:pic>
      <p:pic>
        <p:nvPicPr>
          <p:cNvPr id="5" name="Picture 4" descr="72304529_3351900264821864_233998092540575744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22" y="2653454"/>
            <a:ext cx="2867082" cy="3571876"/>
          </a:xfrm>
          <a:prstGeom prst="rect">
            <a:avLst/>
          </a:prstGeom>
        </p:spPr>
      </p:pic>
      <p:pic>
        <p:nvPicPr>
          <p:cNvPr id="6" name="Picture 5" descr="74214518_440303503339506_83481153919306956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030" y="2643182"/>
            <a:ext cx="2110042" cy="3617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PRAKSA - RESTORAN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ŠTO SMO SVE RADILI?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kuhali riblju juhu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čistili škampe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susreli se sa novim vrstama povrća i raznim sirevima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pripremali jela od najboljih komada mesa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naučili elegatno servirati i dekorirati jela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</TotalTime>
  <Words>455</Words>
  <Application>Microsoft Office PowerPoint</Application>
  <PresentationFormat>Prikaz na zaslonu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Wingdings 2</vt:lpstr>
      <vt:lpstr>Technic</vt:lpstr>
      <vt:lpstr>Erasmus+ FRANKFURT</vt:lpstr>
      <vt:lpstr>Erasmus +, trajanje mobilnosti: 21.09. - 05.10</vt:lpstr>
      <vt:lpstr>FRANKFURT</vt:lpstr>
      <vt:lpstr>SMJEŠTAJ</vt:lpstr>
      <vt:lpstr>SMJEŠTAJ</vt:lpstr>
      <vt:lpstr>PRAKSA - RESTORAN</vt:lpstr>
      <vt:lpstr>PRAKSA - RESTORAN</vt:lpstr>
      <vt:lpstr>PRAKSA - RESTORAN</vt:lpstr>
      <vt:lpstr>PRAKSA - RESTORAN</vt:lpstr>
      <vt:lpstr>JUHE</vt:lpstr>
      <vt:lpstr>HLADNA I TOPLA PREDJELA</vt:lpstr>
      <vt:lpstr>GLAVNA  JELA</vt:lpstr>
      <vt:lpstr>DESERTI</vt:lpstr>
      <vt:lpstr>SLOBODNO VRIJEME</vt:lpstr>
      <vt:lpstr>ZOOLOŠKI I BOTANIČKI VRT</vt:lpstr>
      <vt:lpstr>PowerPoint prezentacija</vt:lpstr>
      <vt:lpstr>MAIN TOWER I MOST LJUBAVI</vt:lpstr>
      <vt:lpstr>APFELSTRUDLE I APFELWEIN</vt:lpstr>
      <vt:lpstr>NAŠI DOJMOVI…</vt:lpstr>
      <vt:lpstr>KRAJ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FRANKFURT</dc:title>
  <dc:creator>Nikolina</dc:creator>
  <cp:lastModifiedBy>m27127</cp:lastModifiedBy>
  <cp:revision>19</cp:revision>
  <dcterms:created xsi:type="dcterms:W3CDTF">2019-10-16T18:52:34Z</dcterms:created>
  <dcterms:modified xsi:type="dcterms:W3CDTF">2020-01-06T10:11:13Z</dcterms:modified>
</cp:coreProperties>
</file>