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0DDC5-9965-4231-8705-5EFC5117B39B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1B6E1-9808-4451-8203-2953FE69FD4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5A6A7D-42CD-4340-AC6C-7A721A4A064D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237457-CD33-4B3C-AE4E-96B3E246C29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804182"/>
          </a:xfrm>
        </p:spPr>
        <p:txBody>
          <a:bodyPr/>
          <a:lstStyle/>
          <a:p>
            <a:r>
              <a:rPr lang="hr-HR" dirty="0" smtClean="0"/>
              <a:t>Spaghetti sa umakom od gljiva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Subota 21.3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59832" y="1988840"/>
            <a:ext cx="2664296" cy="936104"/>
          </a:xfrm>
        </p:spPr>
        <p:txBody>
          <a:bodyPr>
            <a:noAutofit/>
          </a:bodyPr>
          <a:lstStyle/>
          <a:p>
            <a:r>
              <a:rPr lang="hr-HR" sz="6600" dirty="0" smtClean="0"/>
              <a:t>Kruh</a:t>
            </a:r>
            <a:endParaRPr lang="hr-HR" sz="66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3419872" y="30689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21.3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90544957_3449954431700119_61499565329067540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48872" cy="5112568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691680" y="609329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Pomiješat sve namirnice u zdjeli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90884424_264473681215708_3461544869489541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4320480" cy="4469549"/>
          </a:xfrm>
          <a:prstGeom prst="rect">
            <a:avLst/>
          </a:prstGeom>
          <a:noFill/>
        </p:spPr>
      </p:pic>
      <p:pic>
        <p:nvPicPr>
          <p:cNvPr id="2053" name="Picture 5" descr="C:\Users\Korisnik\Desktop\90551476_500653924143762_32967988403670876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181525" cy="4464496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2555776" y="537321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Ostaviti tijesto da se digne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esktop\90652985_1099825173716853_76946720624255959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429000" cy="4572000"/>
          </a:xfrm>
          <a:prstGeom prst="rect">
            <a:avLst/>
          </a:prstGeom>
          <a:noFill/>
        </p:spPr>
      </p:pic>
      <p:pic>
        <p:nvPicPr>
          <p:cNvPr id="3075" name="Picture 3" descr="C:\Users\Korisnik\Desktop\90788800_601606670424368_49505908453938298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429000" cy="457200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1763688" y="544522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Staviti peći na 180 stupnjeva na 35 min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Restani krumpir i dinstano zelje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2051720" y="335699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23.3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isnik\Desktop\90596257_961994807548948_67301126922515251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320480" cy="3384376"/>
          </a:xfrm>
          <a:prstGeom prst="rect">
            <a:avLst/>
          </a:prstGeom>
          <a:noFill/>
        </p:spPr>
      </p:pic>
      <p:pic>
        <p:nvPicPr>
          <p:cNvPr id="4099" name="Picture 3" descr="C:\Users\Korisnik\Desktop\90511174_544279942872257_95188946146400665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816424" cy="3384376"/>
          </a:xfrm>
          <a:prstGeom prst="rect">
            <a:avLst/>
          </a:prstGeom>
          <a:noFill/>
        </p:spPr>
      </p:pic>
      <p:pic>
        <p:nvPicPr>
          <p:cNvPr id="4101" name="Picture 5" descr="C:\Users\Korisnik\Desktop\90677040_1256897497849614_807059639792723558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05064"/>
            <a:ext cx="1746194" cy="2328259"/>
          </a:xfrm>
          <a:prstGeom prst="rect">
            <a:avLst/>
          </a:prstGeom>
          <a:noFill/>
        </p:spPr>
      </p:pic>
      <p:pic>
        <p:nvPicPr>
          <p:cNvPr id="4102" name="Picture 6" descr="C:\Users\Korisnik\Desktop\90633595_653047981906111_273036705574315622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05064"/>
            <a:ext cx="1605997" cy="2304256"/>
          </a:xfrm>
          <a:prstGeom prst="rect">
            <a:avLst/>
          </a:prstGeom>
          <a:noFill/>
        </p:spPr>
      </p:pic>
      <p:pic>
        <p:nvPicPr>
          <p:cNvPr id="4103" name="Picture 7" descr="C:\Users\Korisnik\Desktop\90553396_217665849437533_50006871163011072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005064"/>
            <a:ext cx="178219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Krumpir staviti kuhat u slanu vodu</a:t>
            </a:r>
          </a:p>
          <a:p>
            <a:r>
              <a:rPr lang="hr-HR" dirty="0" smtClean="0"/>
              <a:t>Kad se skuha ogulit ga od kore i narezat na ploške</a:t>
            </a:r>
          </a:p>
          <a:p>
            <a:r>
              <a:rPr lang="hr-HR" dirty="0" smtClean="0"/>
              <a:t>Luk staviti pržiti dok ne dobije boju</a:t>
            </a:r>
          </a:p>
          <a:p>
            <a:r>
              <a:rPr lang="hr-HR" dirty="0" smtClean="0"/>
              <a:t>Kad luk dobije boju dodati krumpir </a:t>
            </a:r>
          </a:p>
          <a:p>
            <a:r>
              <a:rPr lang="hr-HR" dirty="0" smtClean="0"/>
              <a:t>Krumpir začiniti </a:t>
            </a:r>
          </a:p>
          <a:p>
            <a:r>
              <a:rPr lang="hr-HR" dirty="0" smtClean="0"/>
              <a:t>Zapržit da dobije malo koricu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Desktop\90790234_848277045584161_76254799588984094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2448272" cy="3456384"/>
          </a:xfrm>
          <a:prstGeom prst="rect">
            <a:avLst/>
          </a:prstGeom>
          <a:noFill/>
        </p:spPr>
      </p:pic>
      <p:pic>
        <p:nvPicPr>
          <p:cNvPr id="5123" name="Picture 3" descr="C:\Users\Korisnik\Desktop\90779142_2531098603774771_32483837442135162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2232248" cy="3456384"/>
          </a:xfrm>
          <a:prstGeom prst="rect">
            <a:avLst/>
          </a:prstGeom>
          <a:noFill/>
        </p:spPr>
      </p:pic>
      <p:pic>
        <p:nvPicPr>
          <p:cNvPr id="5124" name="Picture 4" descr="C:\Users\Korisnik\Desktop\90706177_3333261963353862_499059512427151360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2259943" cy="2304256"/>
          </a:xfrm>
          <a:prstGeom prst="rect">
            <a:avLst/>
          </a:prstGeom>
          <a:noFill/>
        </p:spPr>
      </p:pic>
      <p:pic>
        <p:nvPicPr>
          <p:cNvPr id="5125" name="Picture 5" descr="C:\Users\Korisnik\Desktop\90632542_213601179728469_517901813557074329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5064"/>
            <a:ext cx="2033221" cy="2232248"/>
          </a:xfrm>
          <a:prstGeom prst="rect">
            <a:avLst/>
          </a:prstGeom>
          <a:noFill/>
        </p:spPr>
      </p:pic>
      <p:pic>
        <p:nvPicPr>
          <p:cNvPr id="5126" name="Picture 6" descr="C:\Users\Korisnik\Desktop\90551250_1290913134412300_218873355758783692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4664"/>
            <a:ext cx="255864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Luk stavit prži dok ne dobije boju</a:t>
            </a:r>
          </a:p>
          <a:p>
            <a:r>
              <a:rPr lang="hr-HR" dirty="0" smtClean="0"/>
              <a:t>Dodati špek i kožu od špeka</a:t>
            </a:r>
          </a:p>
          <a:p>
            <a:r>
              <a:rPr lang="hr-HR" dirty="0" smtClean="0"/>
              <a:t>Dodat kiselo zelje </a:t>
            </a:r>
          </a:p>
          <a:p>
            <a:r>
              <a:rPr lang="hr-HR" dirty="0" smtClean="0"/>
              <a:t>Pirjati zelje dok ne omekša</a:t>
            </a:r>
          </a:p>
          <a:p>
            <a:r>
              <a:rPr lang="hr-HR" dirty="0" smtClean="0"/>
              <a:t>Začiniti zelje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Desktop\90884834_6858270714220060_34899523930706411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76064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183880" cy="1296144"/>
          </a:xfrm>
        </p:spPr>
        <p:txBody>
          <a:bodyPr>
            <a:normAutofit fontScale="90000"/>
          </a:bodyPr>
          <a:lstStyle/>
          <a:p>
            <a:r>
              <a:rPr lang="hr-HR" sz="9600" dirty="0" smtClean="0"/>
              <a:t>  Priprema:</a:t>
            </a:r>
            <a:endParaRPr lang="hr-H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83880" cy="1051560"/>
          </a:xfrm>
        </p:spPr>
        <p:txBody>
          <a:bodyPr/>
          <a:lstStyle/>
          <a:p>
            <a:r>
              <a:rPr lang="hr-HR" dirty="0" smtClean="0"/>
              <a:t>      Luk narezat na sitno</a:t>
            </a:r>
            <a:endParaRPr lang="hr-HR" dirty="0"/>
          </a:p>
        </p:txBody>
      </p:sp>
      <p:pic>
        <p:nvPicPr>
          <p:cNvPr id="1026" name="Picture 2" descr="C:\Users\Korisnik\Desktop\75258616_2396695130644731_50361627344172482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597666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hr-HR" dirty="0" smtClean="0"/>
              <a:t>      Špek narezat na kockice</a:t>
            </a:r>
            <a:endParaRPr lang="hr-HR" dirty="0"/>
          </a:p>
        </p:txBody>
      </p:sp>
      <p:pic>
        <p:nvPicPr>
          <p:cNvPr id="2050" name="Picture 2" descr="C:\Users\Korisnik\Desktop\77034243_2522216037861560_35597342643270451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68863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008112"/>
          </a:xfrm>
        </p:spPr>
        <p:txBody>
          <a:bodyPr/>
          <a:lstStyle/>
          <a:p>
            <a:r>
              <a:rPr lang="hr-HR" dirty="0" smtClean="0"/>
              <a:t> Šampinjone narezat na ploške</a:t>
            </a:r>
            <a:endParaRPr lang="hr-HR" dirty="0"/>
          </a:p>
        </p:txBody>
      </p:sp>
      <p:pic>
        <p:nvPicPr>
          <p:cNvPr id="3074" name="Picture 2" descr="C:\Users\Korisnik\Desktop\76714127_687273485014078_891491465825144012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26469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187952"/>
          </a:xfrm>
        </p:spPr>
        <p:txBody>
          <a:bodyPr/>
          <a:lstStyle/>
          <a:p>
            <a:r>
              <a:rPr lang="hr-HR" dirty="0" smtClean="0"/>
              <a:t>Na tavicu staviti grijat ulje(suncokretovo)</a:t>
            </a:r>
          </a:p>
          <a:p>
            <a:r>
              <a:rPr lang="hr-HR" dirty="0" smtClean="0"/>
              <a:t>Staviti luk pržiti</a:t>
            </a:r>
          </a:p>
          <a:p>
            <a:r>
              <a:rPr lang="hr-HR" dirty="0" smtClean="0"/>
              <a:t>Dok luk počinje dobivat boju dodati gljive da se prže sa lukom 10 min</a:t>
            </a:r>
          </a:p>
          <a:p>
            <a:r>
              <a:rPr lang="hr-HR" dirty="0" smtClean="0"/>
              <a:t>Dodati kockice špeka da se sve skupa prži 5-7 min </a:t>
            </a:r>
          </a:p>
          <a:p>
            <a:r>
              <a:rPr lang="hr-HR" dirty="0" smtClean="0"/>
              <a:t>Dodati vrhnje za kuhanje i začiniti 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5850976"/>
          </a:xfrm>
        </p:spPr>
        <p:txBody>
          <a:bodyPr/>
          <a:lstStyle/>
          <a:p>
            <a:r>
              <a:rPr lang="hr-HR" dirty="0" smtClean="0"/>
              <a:t>1.                  2.                 3.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    4.                 5.</a:t>
            </a:r>
            <a:endParaRPr lang="hr-HR" dirty="0"/>
          </a:p>
        </p:txBody>
      </p:sp>
      <p:pic>
        <p:nvPicPr>
          <p:cNvPr id="4098" name="Picture 2" descr="C:\Users\Korisnik\Desktop\75603964_712460092596882_5014795826170429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1800200" cy="2400266"/>
          </a:xfrm>
          <a:prstGeom prst="rect">
            <a:avLst/>
          </a:prstGeom>
          <a:noFill/>
        </p:spPr>
      </p:pic>
      <p:pic>
        <p:nvPicPr>
          <p:cNvPr id="4099" name="Picture 3" descr="C:\Users\Korisnik\Desktop\75233707_780939365700591_88212820690961694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476672"/>
            <a:ext cx="1800200" cy="2400265"/>
          </a:xfrm>
          <a:prstGeom prst="rect">
            <a:avLst/>
          </a:prstGeom>
          <a:noFill/>
        </p:spPr>
      </p:pic>
      <p:pic>
        <p:nvPicPr>
          <p:cNvPr id="4100" name="Picture 4" descr="C:\Users\Korisnik\Desktop\73504627_2371807592918237_544938256446259200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6672"/>
            <a:ext cx="1782198" cy="2376264"/>
          </a:xfrm>
          <a:prstGeom prst="rect">
            <a:avLst/>
          </a:prstGeom>
          <a:noFill/>
        </p:spPr>
      </p:pic>
      <p:pic>
        <p:nvPicPr>
          <p:cNvPr id="4101" name="Picture 5" descr="C:\Users\Korisnik\Desktop\75429314_482281542637387_912578221945179340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332989"/>
            <a:ext cx="1908212" cy="2544283"/>
          </a:xfrm>
          <a:prstGeom prst="rect">
            <a:avLst/>
          </a:prstGeom>
          <a:noFill/>
        </p:spPr>
      </p:pic>
      <p:pic>
        <p:nvPicPr>
          <p:cNvPr id="4102" name="Picture 6" descr="C:\Users\Korisnik\Desktop\75513426_575745109842622_324007667187266355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356992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548680"/>
            <a:ext cx="8291264" cy="592298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Vodu dati kuhati,posoliti i malo ulja dodati,kad voda </a:t>
            </a:r>
            <a:r>
              <a:rPr lang="hr-HR" sz="2000" dirty="0" err="1" smtClean="0"/>
              <a:t>zavrije</a:t>
            </a:r>
            <a:r>
              <a:rPr lang="hr-HR" sz="2000" dirty="0" smtClean="0"/>
              <a:t> dodat </a:t>
            </a:r>
            <a:r>
              <a:rPr lang="hr-HR" sz="2000" dirty="0" err="1" smtClean="0"/>
              <a:t>spaghette</a:t>
            </a:r>
            <a:endParaRPr lang="hr-HR" sz="2000" dirty="0" smtClean="0"/>
          </a:p>
          <a:p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r>
              <a:rPr lang="hr-HR" sz="2000" dirty="0" smtClean="0"/>
              <a:t>Kad se spaghetti skuhaju,dodat ih u umak i sve skupa </a:t>
            </a:r>
            <a:r>
              <a:rPr lang="hr-HR" sz="2000" dirty="0" err="1" smtClean="0"/>
              <a:t>pomješati</a:t>
            </a:r>
            <a:endParaRPr lang="hr-HR" sz="2000" dirty="0" smtClean="0"/>
          </a:p>
        </p:txBody>
      </p:sp>
      <p:pic>
        <p:nvPicPr>
          <p:cNvPr id="5122" name="Picture 2" descr="C:\Users\Korisnik\Desktop\74336027_516889702228712_28167990635072061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52736"/>
            <a:ext cx="2592288" cy="2116424"/>
          </a:xfrm>
          <a:prstGeom prst="rect">
            <a:avLst/>
          </a:prstGeom>
          <a:noFill/>
        </p:spPr>
      </p:pic>
      <p:pic>
        <p:nvPicPr>
          <p:cNvPr id="5123" name="Picture 3" descr="C:\Users\Korisnik\Desktop\76644610_877633579298595_619234639553442611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3717032"/>
            <a:ext cx="265120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/>
          <a:lstStyle/>
          <a:p>
            <a:r>
              <a:rPr lang="hr-HR" dirty="0" smtClean="0"/>
              <a:t>                  </a:t>
            </a:r>
            <a:endParaRPr lang="hr-HR" dirty="0"/>
          </a:p>
        </p:txBody>
      </p:sp>
      <p:pic>
        <p:nvPicPr>
          <p:cNvPr id="6146" name="Picture 2" descr="C:\Users\Korisnik\Desktop\75361022_345417072959641_71204395735150755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82453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</TotalTime>
  <Words>184</Words>
  <Application>Microsoft Office PowerPoint</Application>
  <PresentationFormat>Prikaz na zaslonu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Aspekt</vt:lpstr>
      <vt:lpstr>Spaghetti sa umakom od gljiva</vt:lpstr>
      <vt:lpstr>  Priprema:</vt:lpstr>
      <vt:lpstr>      Luk narezat na sitno</vt:lpstr>
      <vt:lpstr>      Špek narezat na kockice</vt:lpstr>
      <vt:lpstr> Šampinjone narezat na ploške</vt:lpstr>
      <vt:lpstr>Slajd 6</vt:lpstr>
      <vt:lpstr>Slajd 7</vt:lpstr>
      <vt:lpstr>Slajd 8</vt:lpstr>
      <vt:lpstr>                  </vt:lpstr>
      <vt:lpstr>Kruh</vt:lpstr>
      <vt:lpstr>Slajd 11</vt:lpstr>
      <vt:lpstr>Slajd 12</vt:lpstr>
      <vt:lpstr>Slajd 13</vt:lpstr>
      <vt:lpstr>Restani krumpir i dinstano zelje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Spaghetti sa umakom od gljiva</dc:title>
  <dc:creator>Korisnik</dc:creator>
  <cp:lastModifiedBy>Korisnik</cp:lastModifiedBy>
  <cp:revision>7</cp:revision>
  <dcterms:created xsi:type="dcterms:W3CDTF">2019-11-12T17:28:08Z</dcterms:created>
  <dcterms:modified xsi:type="dcterms:W3CDTF">2020-03-23T14:37:46Z</dcterms:modified>
</cp:coreProperties>
</file>